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Commas, colons &amp; semicolons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VOCAB Unit #3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55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with a conjunction (and, but, or, </a:t>
            </a:r>
            <a:r>
              <a:rPr lang="en-US" dirty="0" err="1" smtClean="0"/>
              <a:t>etc</a:t>
            </a:r>
            <a:r>
              <a:rPr lang="en-US" dirty="0" smtClean="0"/>
              <a:t>) to separate independent clauses (complete sentences) </a:t>
            </a:r>
          </a:p>
          <a:p>
            <a:r>
              <a:rPr lang="en-US" dirty="0" smtClean="0"/>
              <a:t>Example: His ideas were widely misunderstood, and so he fell into depression. </a:t>
            </a:r>
          </a:p>
          <a:p>
            <a:endParaRPr lang="en-US" dirty="0"/>
          </a:p>
          <a:p>
            <a:r>
              <a:rPr lang="en-US" dirty="0" smtClean="0"/>
              <a:t>Signify a pause in the sentence  </a:t>
            </a:r>
          </a:p>
          <a:p>
            <a:r>
              <a:rPr lang="en-US" dirty="0" smtClean="0"/>
              <a:t>Example:  Annie shuffled slowly, her feet heavy with despair.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6111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Sometimes used for emphasis </a:t>
            </a:r>
          </a:p>
          <a:p>
            <a:r>
              <a:rPr lang="en-US" dirty="0" smtClean="0"/>
              <a:t>Example: Savannah was, to say the least, an impressive writer. </a:t>
            </a:r>
          </a:p>
          <a:p>
            <a:endParaRPr lang="en-US" dirty="0"/>
          </a:p>
          <a:p>
            <a:r>
              <a:rPr lang="en-US" dirty="0" smtClean="0"/>
              <a:t>Used between items in a list</a:t>
            </a:r>
          </a:p>
          <a:p>
            <a:r>
              <a:rPr lang="en-US" dirty="0" smtClean="0"/>
              <a:t>Example: She asked him to pick up eggs, bread, and carrots from the grocery store. </a:t>
            </a:r>
          </a:p>
          <a:p>
            <a:endParaRPr lang="en-US" dirty="0"/>
          </a:p>
          <a:p>
            <a:r>
              <a:rPr lang="en-US" dirty="0" smtClean="0"/>
              <a:t>Used to set off a long introductory element from the rest of the sentence </a:t>
            </a:r>
          </a:p>
          <a:p>
            <a:r>
              <a:rPr lang="en-US" dirty="0" smtClean="0"/>
              <a:t>Example: On the last Saturday of May, the entire senior class will gather for graduation.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772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 PRACTICE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came across a small and possibly sick wild cat. </a:t>
            </a:r>
          </a:p>
          <a:p>
            <a:endParaRPr lang="en-US" dirty="0"/>
          </a:p>
          <a:p>
            <a:r>
              <a:rPr lang="en-US" dirty="0" smtClean="0"/>
              <a:t>My sister Noelle will be taking me to the movies tonight. </a:t>
            </a:r>
          </a:p>
          <a:p>
            <a:endParaRPr lang="en-US" dirty="0"/>
          </a:p>
          <a:p>
            <a:r>
              <a:rPr lang="en-US" dirty="0" smtClean="0"/>
              <a:t>She has been to Arizona California and Colorado all in one week.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457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present a list if there are no other introductory phrases or words </a:t>
            </a:r>
          </a:p>
          <a:p>
            <a:r>
              <a:rPr lang="en-US" dirty="0" smtClean="0"/>
              <a:t>Example: I brought home all of the items: sugar, flour, and eggs. </a:t>
            </a:r>
          </a:p>
          <a:p>
            <a:endParaRPr lang="en-US" dirty="0"/>
          </a:p>
          <a:p>
            <a:r>
              <a:rPr lang="en-US" dirty="0" smtClean="0"/>
              <a:t>Used to introduce an elaboration (here’s what I mean…) </a:t>
            </a:r>
          </a:p>
          <a:p>
            <a:r>
              <a:rPr lang="en-US" dirty="0" smtClean="0"/>
              <a:t>Example: I’ve decided to take hockey lessons: the ice skating coach says I have a natural talent and has arranged for weekly sessions. </a:t>
            </a:r>
          </a:p>
        </p:txBody>
      </p:sp>
    </p:spTree>
    <p:extLst>
      <p:ext uri="{BB962C8B-B14F-4D97-AF65-F5344CB8AC3E}">
        <p14:creationId xmlns:p14="http://schemas.microsoft.com/office/powerpoint/2010/main" val="3182357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Semicolons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Separates two independent clauses (complete sentences) </a:t>
            </a:r>
          </a:p>
          <a:p>
            <a:r>
              <a:rPr lang="en-US" dirty="0" smtClean="0"/>
              <a:t>Example: Katie woke up; she went to volleyball practice.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146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Colon &amp; semicolon practice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host made an announcement “You are all staying for dinner.” </a:t>
            </a:r>
          </a:p>
          <a:p>
            <a:endParaRPr lang="en-US" dirty="0"/>
          </a:p>
          <a:p>
            <a:r>
              <a:rPr lang="en-US" dirty="0" smtClean="0"/>
              <a:t>I am excited for the trip however, I am nervous about the flight. </a:t>
            </a:r>
          </a:p>
          <a:p>
            <a:endParaRPr lang="en-US" dirty="0"/>
          </a:p>
          <a:p>
            <a:r>
              <a:rPr lang="en-US" dirty="0" smtClean="0"/>
              <a:t>I want the following items apples, bananas, and lemons. </a:t>
            </a:r>
          </a:p>
          <a:p>
            <a:endParaRPr lang="en-US" dirty="0" smtClean="0"/>
          </a:p>
          <a:p>
            <a:r>
              <a:rPr lang="en-US" dirty="0" smtClean="0"/>
              <a:t>The war is imminent the armies are ready.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03414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20</TotalTime>
  <Words>321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Gallery</vt:lpstr>
      <vt:lpstr>Commas, colons &amp; semicolons </vt:lpstr>
      <vt:lpstr>Commas </vt:lpstr>
      <vt:lpstr>COMMAS </vt:lpstr>
      <vt:lpstr>COMMA PRACTICE </vt:lpstr>
      <vt:lpstr>Colons </vt:lpstr>
      <vt:lpstr>Semicolons </vt:lpstr>
      <vt:lpstr>Colon &amp; semicolon practice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Commas, colons &amp; semicolons</dc:title>
  <dc:creator>Stetka, Meghan</dc:creator>
  <cp:lastModifiedBy>Stetka, Meghan</cp:lastModifiedBy>
  <cp:revision>3</cp:revision>
  <dcterms:created xsi:type="dcterms:W3CDTF">2018-09-14T13:58:54Z</dcterms:created>
  <dcterms:modified xsi:type="dcterms:W3CDTF">2018-09-14T14:19:20Z</dcterms:modified>
</cp:coreProperties>
</file>